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Heebo Light"/>
      <p:regular r:id="rId20"/>
    </p:embeddedFont>
    <p:embeddedFont>
      <p:font typeface="Heeb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288858"/>
            <a:ext cx="4869180" cy="3651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25047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Webapp Design Fundamentals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864037" y="3824645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Designing effective web applications (webapps) requires a deep understanding of user experience, visual aesthetics, content architecture, and technical constraints. This chapter explores the key principles and best practices for creating high-quality, engaging webapps that meet the diverse needs of modern users and businesses.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864037" y="6491049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3CEE2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5720" y="6639758"/>
            <a:ext cx="13144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Heebo Medium" pitchFamily="34" charset="0"/>
                <a:ea typeface="Heebo Medium" pitchFamily="34" charset="-122"/>
                <a:cs typeface="Heebo Medium" pitchFamily="34" charset="-120"/>
              </a:rPr>
              <a:t>PN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1382316" y="6472595"/>
            <a:ext cx="206311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Peter  Njathi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0439"/>
            <a:ext cx="1155561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Goals for Successful Webapps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Usability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631644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Webapps must be intuitive, efficient, and easy to navigate. Key usability considerations include clear information architecture, responsive layout, and seamless user flows.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9990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Aesthetics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3631644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 design plays a crucial role in creating an engaging and memorable user experience. Effective webapp aesthetics balance typography, color, imagery, and layout to establish a strong brand identity.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3631644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Webapps must deliver fast, reliable performance to meet user expectations. Optimizing load times, server responsiveness, and overall system stability is essential for retaining users and maintaining business continuity.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863" y="668536"/>
            <a:ext cx="7829074" cy="1173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Principles of Webapp Interface Design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43863" y="2335411"/>
            <a:ext cx="422553" cy="42255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4240" y="2405777"/>
            <a:ext cx="10179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54178" y="2335411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Navigation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754178" y="2741533"/>
            <a:ext cx="7218759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should be able to intuitively understand how to move through the webapp and find the information or functionality they need. Clear, consistent navigation is key.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43863" y="3741539"/>
            <a:ext cx="422553" cy="42255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75070" y="3811905"/>
            <a:ext cx="16002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754178" y="3741539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Layout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754178" y="4147661"/>
            <a:ext cx="7218759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webapp's layout should adapt seamlessly to different screen sizes and devices, ensuring an optimal user experience across all platforms.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43863" y="5147667"/>
            <a:ext cx="422553" cy="42255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75665" y="5218033"/>
            <a:ext cx="15894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754178" y="5147667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754178" y="5553789"/>
            <a:ext cx="7218759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Webapps must be designed to accommodate users with disabilities, following established accessibility guidelines and best practices.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43863" y="6553795"/>
            <a:ext cx="422553" cy="422553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61973" y="6624161"/>
            <a:ext cx="18621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754178" y="6553795"/>
            <a:ext cx="234815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Consistency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754178" y="6959917"/>
            <a:ext cx="7218759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Consistent visual design, interaction patterns, and terminology throughout the webapp help users feel confident and in control.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8103"/>
            <a:ext cx="1002863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Aesthetic Design Considerations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283381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0974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Layout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631299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webapp's layout should be clean, balanced, and responsive, guiding users' attention to the most important content and functionality.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283381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0974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Color and Imagery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5631299"/>
            <a:ext cx="405395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Strategic use of color, typography, and high-quality imagery can enhance the webapp's visual appeal and reinforce its brand identity.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283381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0974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Grid-Based Design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5631299"/>
            <a:ext cx="405384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Applying a consistent grid-based layout helps create a visually cohesive and organized webapp, improving the user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223" y="536615"/>
            <a:ext cx="6465213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Designing Effective Content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2223" y="1385411"/>
            <a:ext cx="7859554" cy="1659374"/>
          </a:xfrm>
          <a:prstGeom prst="roundRect">
            <a:avLst>
              <a:gd name="adj" fmla="val 46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3318" y="1576507"/>
            <a:ext cx="229397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 Objects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3318" y="1973223"/>
            <a:ext cx="7477363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Webapps typically consist of various content objects, such as articles, images, videos, and interactive elements, which must be organized and presented in a way that enhances the user experience.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42223" y="3228261"/>
            <a:ext cx="7859554" cy="1365885"/>
          </a:xfrm>
          <a:prstGeom prst="roundRect">
            <a:avLst>
              <a:gd name="adj" fmla="val 56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3318" y="3419356"/>
            <a:ext cx="229397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 Hierarchy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33318" y="3816072"/>
            <a:ext cx="7477363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Establishing a clear content hierarchy helps users quickly identify the most important information and navigate the webapp effectively.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42223" y="4777621"/>
            <a:ext cx="7859554" cy="1365885"/>
          </a:xfrm>
          <a:prstGeom prst="roundRect">
            <a:avLst>
              <a:gd name="adj" fmla="val 56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3318" y="4968716"/>
            <a:ext cx="229397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Microcopy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33318" y="5365432"/>
            <a:ext cx="7477363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Carefully crafted microcopy, such as labels, tooltips, and error messages, can significantly improve the overall usability and clarity of the webapp.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2223" y="6326981"/>
            <a:ext cx="7859554" cy="1365885"/>
          </a:xfrm>
          <a:prstGeom prst="roundRect">
            <a:avLst>
              <a:gd name="adj" fmla="val 564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33318" y="6518077"/>
            <a:ext cx="250757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 Optimization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33318" y="6914793"/>
            <a:ext cx="7477363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Optimizing content for search engines, accessibility, and mobile devices ensures that the webapp's content reaches the widest possible audience.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776" y="537210"/>
            <a:ext cx="7776448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Architecting Webapps for Success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5359" y="2051090"/>
            <a:ext cx="22860" cy="5641896"/>
          </a:xfrm>
          <a:prstGeom prst="roundRect">
            <a:avLst>
              <a:gd name="adj" fmla="val 358942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173659" y="2479000"/>
            <a:ext cx="683776" cy="22860"/>
          </a:xfrm>
          <a:prstGeom prst="roundRect">
            <a:avLst>
              <a:gd name="adj" fmla="val 358942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757059" y="2270760"/>
            <a:ext cx="439460" cy="439460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23865" y="2343983"/>
            <a:ext cx="105847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1209" y="2246352"/>
            <a:ext cx="257972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 Architecture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1209" y="2668667"/>
            <a:ext cx="6409015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Designing the webapp's content architecture involves organizing content into a logical, user-friendly structure, ensuring seamless navigation and content discovery.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3659" y="4424720"/>
            <a:ext cx="683776" cy="22860"/>
          </a:xfrm>
          <a:prstGeom prst="roundRect">
            <a:avLst>
              <a:gd name="adj" fmla="val 358942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757059" y="4216479"/>
            <a:ext cx="439460" cy="439460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3505" y="4289703"/>
            <a:ext cx="16644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1209" y="4192072"/>
            <a:ext cx="273808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Architecture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1209" y="4614386"/>
            <a:ext cx="6409015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technical architecture of a webapp encompasses the backend systems, API integrations, and frontend frameworks that power the application's functionality and performance.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3659" y="6370439"/>
            <a:ext cx="683776" cy="22860"/>
          </a:xfrm>
          <a:prstGeom prst="roundRect">
            <a:avLst>
              <a:gd name="adj" fmla="val 358942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757059" y="6162199"/>
            <a:ext cx="439460" cy="439460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4100" y="6235422"/>
            <a:ext cx="16525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1209" y="6137791"/>
            <a:ext cx="244197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Design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1209" y="6560106"/>
            <a:ext cx="6409015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Adopting a modular design approach allows for greater flexibility, scalability, and maintainability of the webapp, making it easier to adapt to changing user needs and technological advancements.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92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809" y="3317319"/>
            <a:ext cx="8442722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Navigating Webapps with Ease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9" y="4315897"/>
            <a:ext cx="539829" cy="539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809" y="5071586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5809" y="5538430"/>
            <a:ext cx="3036808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search functionality enables users to quickly find the content or features they're looking for, improving overall productivity and satisfaction.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67" y="4315897"/>
            <a:ext cx="539829" cy="539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6467" y="5071586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Menu Navigation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6467" y="5538430"/>
            <a:ext cx="3036808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well-designed menu system, with clear labeling and intuitive organization, helps users explore the webapp's content and functionality with ease.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5" y="4315897"/>
            <a:ext cx="539829" cy="5398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125" y="5071586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Breadcrumbs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7125" y="5538430"/>
            <a:ext cx="3036808" cy="2073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Breadcrumb navigation provides users with a clear understanding of their current location within the webapp, allowing them to easily navigate back to higher-level pages.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783" y="4315897"/>
            <a:ext cx="539829" cy="53982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783" y="5071586"/>
            <a:ext cx="279023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Tabs and Accordions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7783" y="5538430"/>
            <a:ext cx="3036808" cy="2073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Organizing content into tabs, accordions, and other collapsible interface elements can help reduce visual clutter and improve the webapp's information architecture.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306" y="3361968"/>
            <a:ext cx="6706791" cy="654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Component-Level Design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06" y="4330779"/>
            <a:ext cx="4387929" cy="8379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2737" y="5482947"/>
            <a:ext cx="261889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Components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2737" y="5935980"/>
            <a:ext cx="396906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Designing reusable UI components, such as buttons, forms, and cards, ensures consistency and efficiency throughout the webapp's interface.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235" y="4330779"/>
            <a:ext cx="4387929" cy="8379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0666" y="5482947"/>
            <a:ext cx="261889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Interaction Design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0666" y="5935980"/>
            <a:ext cx="396906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Carefully considering the behavior and responsiveness of interactive elements, such as hover effects and form validations, enhances the overall user experience.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165" y="4330779"/>
            <a:ext cx="4387929" cy="8379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596" y="5482947"/>
            <a:ext cx="261889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Microtransitions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596" y="5935980"/>
            <a:ext cx="396906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Implementing subtle, dynamic microtransitions between interface elements can create a polished, responsive, and engaging user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705" y="623173"/>
            <a:ext cx="6015990" cy="645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Bringing it All Together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9705" y="1579007"/>
            <a:ext cx="7697391" cy="6027301"/>
          </a:xfrm>
          <a:prstGeom prst="roundRect">
            <a:avLst>
              <a:gd name="adj" fmla="val 14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7325" y="1586627"/>
            <a:ext cx="7681317" cy="9244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24970" y="1718191"/>
            <a:ext cx="214312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 Principles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988862" y="1718191"/>
            <a:ext cx="213931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Considerations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548943" y="1718191"/>
            <a:ext cx="2143125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Recommended Practices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17325" y="2511028"/>
            <a:ext cx="7681317" cy="19163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24970" y="2642592"/>
            <a:ext cx="214312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Usability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88862" y="2642592"/>
            <a:ext cx="2139315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Intuitive navigation, responsive layout, accessibility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548943" y="2642592"/>
            <a:ext cx="2143125" cy="165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Establish clear information architecture, optimize for mobile, follow WCAG guidelines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7325" y="4427339"/>
            <a:ext cx="7681317" cy="15856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24970" y="4558903"/>
            <a:ext cx="214312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Aesthetics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88862" y="4558903"/>
            <a:ext cx="2139315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Layout, color, typography, imagery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548943" y="4558903"/>
            <a:ext cx="2143125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Adopt a consistent grid-based design, use high-quality visuals, establish brand identity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17325" y="6013013"/>
            <a:ext cx="7681317" cy="15856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24970" y="6144578"/>
            <a:ext cx="214312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988862" y="6144578"/>
            <a:ext cx="2139315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times, server responsiveness, stability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1548943" y="6144578"/>
            <a:ext cx="2143125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 code, leverage caching, implement robust error handling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2024-10-15T19:39:48Z</dcterms:created>
  <dcterms:modified xsi:type="dcterms:W3CDTF">2024-10-15T19:39:48Z</dcterms:modified>
</cp:coreProperties>
</file>